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27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Phishing Awareness Training: Don't Get Hooked!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our organization from cyber threats is crucial. This training will help you recognize and avoid phishing attempts.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0756" y="5821561"/>
            <a:ext cx="28812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ABISHEK R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3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2895957"/>
            <a:ext cx="9013150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Quiz: Test Your Knowledge!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774043"/>
            <a:ext cx="949404" cy="11393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8809" y="3963829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1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98809" y="4374356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What's the first thing you should do if you suspect a phishing email?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913352"/>
            <a:ext cx="949404" cy="11393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8809" y="510313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2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98809" y="5513665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does HTTPS in a URL indicate?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6052661"/>
            <a:ext cx="949404" cy="11393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8809" y="624244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3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98809" y="6652974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Multi-Factor Authentication (MFA)?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4607" y="7405568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provide answers and explanations after each question.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174319"/>
            <a:ext cx="3095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Deceptive Cybercrime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uses misleading emails or websites.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Stealing Information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aims to steal sensitive data like passwords.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financial loss, breaches, and reputation damage.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Widespread Affect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667 million individuals were affected in 2023.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618649"/>
            <a:ext cx="6031468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Phishing Matters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1498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6678692" y="278880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Breaches Start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71498" y="327374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data breaches begin with phishing.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6635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$4.45M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10598587" y="2788801"/>
            <a:ext cx="287464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Breach Cost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6635" y="327374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breaches cost millions on average.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49007" y="4776549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61%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8656201" y="579715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Attacks Increased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49007" y="6282095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attacks rose significantly in 2023.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1498" y="7252097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company is a target; protecting our data is vital.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002"/>
            <a:ext cx="6844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Spotting Phishing Emails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7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8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Beware of "act now" or threatening messages.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Grammar Errors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Unprofessional emails often have mistakes.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07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Suspicious Links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588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hover over links to check destinations.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78617"/>
            <a:ext cx="2933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Mismatched Senders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domain names of senders carefully.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9306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Impersonal salutations are a common sign.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76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Recognizing Fake Websites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753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the URL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85953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 for misspellings or odd variations.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5753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85953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 with a padlock icon is essential.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5753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 Design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85953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layout and low-res images are red flags.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40186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956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Confirm Contact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8607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valid address and phone number.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7305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Engineering Tactics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Pretexting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Impersonating trusted figures to gain confidence.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Baiting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Luring victims with promises of free goods or services.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Fear-Mongering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panic to rush decisions. Examples: "Your account will be suspended!" or "Urgent security alert!"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810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Practices: Avoid the Bait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Don't Click Links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verify the source first.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Enable MFA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Multi-Factor Authentication adds extra security.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Requests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sender's identity via phone or in person.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3273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Keep Software Updated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Patch security vulnerabilities regularly.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 Phishing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Notify IT or the security team immediately.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Phishing Example 1: Fake Bank Email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57180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6480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3085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30850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"Urgent: Verify Your Account Details"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7802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32173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Official-looking logo, link to fake login page.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9124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33495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33495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Steal bank login credentials and access funds.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467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email aims to trick you into revealing your banking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3378637"/>
            <a:ext cx="130799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Phishing Example 2: Bogus Amazon Email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5095042"/>
            <a:ext cx="13079968" cy="1921193"/>
          </a:xfrm>
          <a:prstGeom prst="roundRect">
            <a:avLst>
              <a:gd name="adj" fmla="val 48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2836" y="5102662"/>
            <a:ext cx="13064728" cy="6353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4292" y="5243155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40466" y="5243155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"Your Package Could Not Be Delivered"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82836" y="5737979"/>
            <a:ext cx="13064728" cy="6353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4292" y="5878473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40466" y="5878473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notification, request for payment details.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82836" y="6373297"/>
            <a:ext cx="13064728" cy="6353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4292" y="6513790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40466" y="6513790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 credit card information for fraudulent purchases.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5216" y="7265313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wary of unexpected delivery notifications asking for financial information.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Abishek R</cp:lastModifiedBy>
  <cp:revision>3</cp:revision>
  <dcterms:created xsi:type="dcterms:W3CDTF">2025-06-08T06:43:04Z</dcterms:created>
  <dcterms:modified xsi:type="dcterms:W3CDTF">2025-07-07T17:25:16Z</dcterms:modified>
</cp:coreProperties>
</file>